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men, CisemX" userId="9bf115c4-f696-4f07-ad85-230d355347c5" providerId="ADAL" clId="{7B63BC8A-DD4F-4455-A215-D029F15D72B3}"/>
    <pc:docChg chg="modSld">
      <pc:chgData name="Cimen, CisemX" userId="9bf115c4-f696-4f07-ad85-230d355347c5" providerId="ADAL" clId="{7B63BC8A-DD4F-4455-A215-D029F15D72B3}" dt="2022-05-27T11:25:48.476" v="0" actId="20577"/>
      <pc:docMkLst>
        <pc:docMk/>
      </pc:docMkLst>
      <pc:sldChg chg="modSp mod">
        <pc:chgData name="Cimen, CisemX" userId="9bf115c4-f696-4f07-ad85-230d355347c5" providerId="ADAL" clId="{7B63BC8A-DD4F-4455-A215-D029F15D72B3}" dt="2022-05-27T11:25:48.476" v="0" actId="20577"/>
        <pc:sldMkLst>
          <pc:docMk/>
          <pc:sldMk cId="2250857420" sldId="260"/>
        </pc:sldMkLst>
        <pc:spChg chg="mod">
          <ac:chgData name="Cimen, CisemX" userId="9bf115c4-f696-4f07-ad85-230d355347c5" providerId="ADAL" clId="{7B63BC8A-DD4F-4455-A215-D029F15D72B3}" dt="2022-05-27T11:25:48.476" v="0" actId="20577"/>
          <ac:spMkLst>
            <pc:docMk/>
            <pc:sldMk cId="2250857420" sldId="260"/>
            <ac:spMk id="2" creationId="{E46C2AA9-F309-6AA3-0BDF-ACB98D3E17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19ED-3F83-4F04-B1E9-0359D944BD46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5D4A-FC9D-4B26-B94D-7B16BB3B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9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1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1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0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9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BF3D-091C-969E-EB5A-A59300CC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1C44E-C763-6102-30F9-3D382264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28134-73F7-952A-5ED4-D7DD076B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F6F3-65E4-6E51-E1AA-628C6A9F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6A0-669E-EB99-D1D7-1F90B04F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5CF8-B46F-6DF7-C029-62B9D1D5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5BD8-71E0-4DDE-6FB4-1AD1A0E78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18CA-240D-13BD-219F-7E52F3A6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ABC8-548E-099F-922A-EC20C3FC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B484B-16CE-A2C7-0CF3-412FF2E5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2C714-8B31-FBDC-E79F-7D92B132A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C68E9-2CA3-B62A-0170-FDBB14F5D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2C8C-C8D1-EAC4-7890-BF9ED87E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BD9D-2403-76BF-F272-FF29A7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CCB-B6A9-8444-842A-B4BAECA2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3400-15F2-F84F-2F88-D66F6DF0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46C-5BD8-004D-CA97-F3C8D7DF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B594-D38D-A352-6C33-7836B2C3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E794-654D-3E07-6B0D-5947F0B1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4F6F-382B-914B-9658-FCD26317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F513-B7AF-57D9-03A8-34A57D4C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F9967-ABCF-5830-25EE-0954A2D8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F546-3181-F3DB-2DCE-AAD0CE6E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8834-8124-3B9E-78F5-315ED635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3FE9A-9359-91F3-9130-55049E6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9720-CC46-D583-1402-0752D099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DC8F-DB12-00EA-06E1-62E4A1718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A1416-2325-E0A1-7B4D-51EB8AF9A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D0E74-3719-26CC-9C33-503D048E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A03D5-FA87-D205-49F1-544615F0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C8AC0-2C15-DD76-B5D5-61456E84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2BA2-88B2-0CC8-F3E4-D6F0FFBD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7EC0-F0DC-02CA-7367-E59C77C0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5CCE-19D1-6D95-78EE-79B7EE8C8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412A9-24A9-FC04-6CE6-C056EEEF2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4D774-DDD1-0FA7-403B-8F6E27963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ED1CC-598B-82DE-847F-67C85048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ACAD4-151C-D81D-DDD1-9BFCC99B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5B7A7-49BD-3410-74A9-8FB227AB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7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F017-72FB-6A08-B034-FAFB37F5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B4B39-7FD4-6C25-83C8-4CC8FDB0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A27C4-7012-C506-0B94-050B04C6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1D2C4-BA0B-3513-F3FF-50D5F67E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6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7EB45-5627-79EE-D6AB-4F9C0F03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5D862-18E7-6EEB-C380-D6974D5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C2641-FE25-F136-3BFE-C39E3590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0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9976-185A-9FC7-5ECB-DBE3034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7FB8-4129-2B5E-F01E-939315F3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BA93-653D-1249-AC52-426450F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7BEB-561F-A855-FA90-F8B6A434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1C447-E8C0-EDFD-C0CB-8F75D2FD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DDD0-4453-3C14-ABF7-7FCB45C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EE21-7063-50A9-9B4C-B1018567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2CD81-25F9-5137-4995-7ED86AA38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6A994-6725-5B0B-886A-75FA0BBA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1B9A-E462-3212-E741-9330F866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3E9E6-28D6-28CE-9DE6-DE7C3D34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D92B-5C0B-F186-72E4-B5284AA9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639CB-CBAC-A7CE-3CB4-60DFBF8A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AE7A-41ED-87D5-F631-BF1DB35A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D3E4-E7BC-DA65-D474-39990462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E6A4-31F5-AFDD-5A73-05FC6518F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824D-6059-ECD1-9F64-85D4CF333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82E009C-4FD2-3DA1-7F6E-0EC36633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4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C2AA9-F309-6AA3-0BDF-ACB98D3E1741}"/>
              </a:ext>
            </a:extLst>
          </p:cNvPr>
          <p:cNvSpPr txBox="1"/>
          <p:nvPr/>
        </p:nvSpPr>
        <p:spPr>
          <a:xfrm>
            <a:off x="2551567" y="2027975"/>
            <a:ext cx="708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IPOS’u</a:t>
            </a:r>
            <a:r>
              <a:rPr lang="en-GB" sz="4000" dirty="0"/>
              <a:t> </a:t>
            </a:r>
            <a:r>
              <a:rPr lang="en-GB" sz="4000" dirty="0" err="1"/>
              <a:t>silmek</a:t>
            </a:r>
            <a:r>
              <a:rPr lang="en-GB" sz="4000" dirty="0"/>
              <a:t> </a:t>
            </a:r>
            <a:r>
              <a:rPr lang="en-GB" sz="4000" dirty="0" err="1"/>
              <a:t>için</a:t>
            </a:r>
            <a:endParaRPr lang="en-GB" sz="4000" dirty="0"/>
          </a:p>
          <a:p>
            <a:pPr algn="ctr"/>
            <a:r>
              <a:rPr lang="en-GB" sz="4000" dirty="0"/>
              <a:t> </a:t>
            </a:r>
            <a:r>
              <a:rPr lang="en-GB" sz="4000" dirty="0" err="1"/>
              <a:t>Yönetici</a:t>
            </a:r>
            <a:r>
              <a:rPr lang="en-GB" sz="4000" dirty="0"/>
              <a:t> </a:t>
            </a:r>
            <a:r>
              <a:rPr lang="en-GB" sz="4000" dirty="0" err="1"/>
              <a:t>Hesabına</a:t>
            </a:r>
            <a:r>
              <a:rPr lang="en-GB" sz="4000" dirty="0"/>
              <a:t> </a:t>
            </a:r>
            <a:r>
              <a:rPr lang="en-GB" sz="4000" dirty="0" err="1"/>
              <a:t>giriş</a:t>
            </a:r>
            <a:r>
              <a:rPr lang="en-GB" sz="4000" dirty="0"/>
              <a:t> </a:t>
            </a:r>
            <a:r>
              <a:rPr lang="en-GB" sz="4000" dirty="0" err="1"/>
              <a:t>yapın</a:t>
            </a:r>
            <a:r>
              <a:rPr lang="en-GB" sz="4000" dirty="0"/>
              <a:t>. </a:t>
            </a:r>
          </a:p>
          <a:p>
            <a:pPr algn="ctr"/>
            <a:r>
              <a:rPr lang="en-GB" sz="4000" dirty="0" err="1"/>
              <a:t>Şifre</a:t>
            </a:r>
            <a:r>
              <a:rPr lang="en-GB" sz="4000" dirty="0"/>
              <a:t> : demo2022 </a:t>
            </a:r>
          </a:p>
        </p:txBody>
      </p:sp>
    </p:spTree>
    <p:extLst>
      <p:ext uri="{BB962C8B-B14F-4D97-AF65-F5344CB8AC3E}">
        <p14:creationId xmlns:p14="http://schemas.microsoft.com/office/powerpoint/2010/main" val="225085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54D552-9BBC-C006-2A35-77E52586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5D312CF-8F66-041F-3CD2-CD425B4B0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54D552-9BBC-C006-2A35-77E52586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1E32FE-B2D9-64EA-B1B0-AB1A7158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54D552-9BBC-C006-2A35-77E52586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89D59E-79CE-9585-E03C-C92E5CB68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B1DBD-9198-5FDC-E23D-E93B5F89BF91}"/>
              </a:ext>
            </a:extLst>
          </p:cNvPr>
          <p:cNvSpPr txBox="1"/>
          <p:nvPr/>
        </p:nvSpPr>
        <p:spPr>
          <a:xfrm>
            <a:off x="4122343" y="1792277"/>
            <a:ext cx="39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Şifre</a:t>
            </a:r>
            <a:r>
              <a:rPr lang="en-GB" sz="4000" b="1" dirty="0">
                <a:solidFill>
                  <a:schemeClr val="bg1"/>
                </a:solidFill>
              </a:rPr>
              <a:t> : demo2022</a:t>
            </a:r>
          </a:p>
        </p:txBody>
      </p:sp>
    </p:spTree>
    <p:extLst>
      <p:ext uri="{BB962C8B-B14F-4D97-AF65-F5344CB8AC3E}">
        <p14:creationId xmlns:p14="http://schemas.microsoft.com/office/powerpoint/2010/main" val="320938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54D552-9BBC-C006-2A35-77E52586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DDA8040-13C6-E142-CAB2-5198B2849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C2AA9-F309-6AA3-0BDF-ACB98D3E1741}"/>
              </a:ext>
            </a:extLst>
          </p:cNvPr>
          <p:cNvSpPr txBox="1"/>
          <p:nvPr/>
        </p:nvSpPr>
        <p:spPr>
          <a:xfrm>
            <a:off x="2551567" y="2027975"/>
            <a:ext cx="7088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“Mustafa Kaya” </a:t>
            </a:r>
            <a:r>
              <a:rPr lang="en-GB" sz="4000" dirty="0" err="1"/>
              <a:t>Hesabı</a:t>
            </a:r>
            <a:r>
              <a:rPr lang="en-GB" sz="4000" dirty="0"/>
              <a:t> </a:t>
            </a:r>
            <a:r>
              <a:rPr lang="en-GB" sz="4000" dirty="0" err="1"/>
              <a:t>otomatik</a:t>
            </a:r>
            <a:r>
              <a:rPr lang="en-GB" sz="4000" dirty="0"/>
              <a:t> </a:t>
            </a:r>
            <a:r>
              <a:rPr lang="en-GB" sz="4000" dirty="0" err="1"/>
              <a:t>olarak</a:t>
            </a:r>
            <a:r>
              <a:rPr lang="en-GB" sz="4000" dirty="0"/>
              <a:t> </a:t>
            </a:r>
            <a:r>
              <a:rPr lang="en-GB" sz="4000" dirty="0" err="1"/>
              <a:t>silinecektir</a:t>
            </a:r>
            <a:endParaRPr lang="en-GB" sz="40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8565ED-E9C9-E257-5857-9D2BA900A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</Words>
  <Application>Microsoft Office PowerPoint</Application>
  <PresentationFormat>Widescreen</PresentationFormat>
  <Paragraphs>11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</dc:creator>
  <cp:lastModifiedBy>Cimen, CisemX</cp:lastModifiedBy>
  <cp:revision>6</cp:revision>
  <dcterms:created xsi:type="dcterms:W3CDTF">2022-05-27T10:26:46Z</dcterms:created>
  <dcterms:modified xsi:type="dcterms:W3CDTF">2022-05-27T11:25:57Z</dcterms:modified>
</cp:coreProperties>
</file>