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719ED-3F83-4F04-B1E9-0359D944BD46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B5D4A-FC9D-4B26-B94D-7B16BB3B6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29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B5D4A-FC9D-4B26-B94D-7B16BB3B61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31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2BF3D-091C-969E-EB5A-A59300CC8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1C44E-C763-6102-30F9-3D382264D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28134-73F7-952A-5ED4-D7DD076B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AF6F3-65E4-6E51-E1AA-628C6A9F7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E56A0-669E-EB99-D1D7-1F90B04F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7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5CF8-B46F-6DF7-C029-62B9D1D5E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A5BD8-71E0-4DDE-6FB4-1AD1A0E78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18CA-240D-13BD-219F-7E52F3A6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3ABC8-548E-099F-922A-EC20C3FC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B484B-16CE-A2C7-0CF3-412FF2E5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89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C2C714-8B31-FBDC-E79F-7D92B132A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C68E9-2CA3-B62A-0170-FDBB14F5D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2C8C-C8D1-EAC4-7890-BF9ED87E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6BD9D-2403-76BF-F272-FF29A7EA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8ECCB-B6A9-8444-842A-B4BAECA2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7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B3400-15F2-F84F-2F88-D66F6DF0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746C-5BD8-004D-CA97-F3C8D7DFE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2B594-D38D-A352-6C33-7836B2C3A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DE794-654D-3E07-6B0D-5947F0B1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04F6F-382B-914B-9658-FCD26317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74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5F513-B7AF-57D9-03A8-34A57D4C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F9967-ABCF-5830-25EE-0954A2D81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3F546-3181-F3DB-2DCE-AAD0CE6E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8834-8124-3B9E-78F5-315ED635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3FE9A-9359-91F3-9130-55049E62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99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F9720-CC46-D583-1402-0752D099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5DC8F-DB12-00EA-06E1-62E4A1718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A1416-2325-E0A1-7B4D-51EB8AF9A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D0E74-3719-26CC-9C33-503D048E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A03D5-FA87-D205-49F1-544615F0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C8AC0-2C15-DD76-B5D5-61456E84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08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2BA2-88B2-0CC8-F3E4-D6F0FFBD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07EC0-F0DC-02CA-7367-E59C77C04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55CCE-19D1-6D95-78EE-79B7EE8C8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412A9-24A9-FC04-6CE6-C056EEEF2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64D774-DDD1-0FA7-403B-8F6E27963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ED1CC-598B-82DE-847F-67C85048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ACAD4-151C-D81D-DDD1-9BFCC99B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B5B7A7-49BD-3410-74A9-8FB227AB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87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1F017-72FB-6A08-B034-FAFB37F5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DB4B39-7FD4-6C25-83C8-4CC8FDB0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A27C4-7012-C506-0B94-050B04C6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1D2C4-BA0B-3513-F3FF-50D5F67E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36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7EB45-5627-79EE-D6AB-4F9C0F03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5D862-18E7-6EEB-C380-D6974D52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C2641-FE25-F136-3BFE-C39E3590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10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79976-185A-9FC7-5ECB-DBE30344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D7FB8-4129-2B5E-F01E-939315F39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FBA93-653D-1249-AC52-426450F0D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F7BEB-561F-A855-FA90-F8B6A434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1C447-E8C0-EDFD-C0CB-8F75D2FD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1DDD0-4453-3C14-ABF7-7FCB45C2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66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EE21-7063-50A9-9B4C-B1018567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2CD81-25F9-5137-4995-7ED86AA38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6A994-6725-5B0B-886A-75FA0BBAA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A1B9A-E462-3212-E741-9330F866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3E9E6-28D6-28CE-9DE6-DE7C3D34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AD92B-5C0B-F186-72E4-B5284AA9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74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F639CB-CBAC-A7CE-3CB4-60DFBF8A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0AE7A-41ED-87D5-F631-BF1DB35A8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ED3E4-E7BC-DA65-D474-39990462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30A55-1419-4B90-953D-84A28A024C90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CE6A4-31F5-AFDD-5A73-05FC6518F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7824D-6059-ECD1-9F64-85D4CF333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0FA37-F68A-4822-B0A8-EE7E9286D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03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96D9733-246F-CA6D-EF91-4D2E5B6E3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2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9B93B9-9E41-AFAC-39D0-3A7E6328C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3786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6BC5617-09B5-C2ED-4FAC-D53A5CF23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1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709144-5D2A-2FA3-22CB-455C6695EAF0}"/>
              </a:ext>
            </a:extLst>
          </p:cNvPr>
          <p:cNvSpPr txBox="1"/>
          <p:nvPr/>
        </p:nvSpPr>
        <p:spPr>
          <a:xfrm>
            <a:off x="768036" y="1222217"/>
            <a:ext cx="10655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KURULUMU BAŞLATMAK İÇİN</a:t>
            </a:r>
          </a:p>
          <a:p>
            <a:pPr algn="ctr"/>
            <a:r>
              <a:rPr lang="en-GB" sz="4800" b="1" dirty="0"/>
              <a:t>ONAY VEREREK </a:t>
            </a:r>
          </a:p>
          <a:p>
            <a:pPr algn="ctr"/>
            <a:r>
              <a:rPr lang="en-GB" sz="4800" b="1" dirty="0"/>
              <a:t>DEVAM EDIYORUZ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39FC58E-1D5A-31CE-9C4A-BA4114D5F2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7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C2B496-C9F5-2A3E-E032-C411583D4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3786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B38532A-0FE9-1518-38F0-CAD5A2910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0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1FCFE-CFA8-1A74-7273-100E05BA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3786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058F768-16AA-9F25-30C7-38F61F3ED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1D499-E752-41C0-3479-39192F417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3786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1B7B41D-9E9C-E591-D5DF-2D6A404C8F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64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C44C69-50C1-DF9A-E6F0-89097F715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3786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E17724C-D11F-5E90-43C6-6424825800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48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F107F2-7FBD-8BC5-34E3-7EF20881D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3786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EC469A2-A476-8B76-BCAC-F5A6B0EB5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85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709144-5D2A-2FA3-22CB-455C6695EAF0}"/>
              </a:ext>
            </a:extLst>
          </p:cNvPr>
          <p:cNvSpPr txBox="1"/>
          <p:nvPr/>
        </p:nvSpPr>
        <p:spPr>
          <a:xfrm>
            <a:off x="768036" y="1222217"/>
            <a:ext cx="10874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800" b="1" dirty="0"/>
          </a:p>
          <a:p>
            <a:pPr algn="ctr"/>
            <a:r>
              <a:rPr lang="en-GB" sz="4800" b="1" dirty="0" err="1"/>
              <a:t>Cihaz</a:t>
            </a:r>
            <a:r>
              <a:rPr lang="en-GB" sz="4800" b="1" dirty="0"/>
              <a:t> </a:t>
            </a:r>
            <a:r>
              <a:rPr lang="en-GB" sz="4800" b="1" dirty="0" err="1"/>
              <a:t>yeniden</a:t>
            </a:r>
            <a:r>
              <a:rPr lang="en-GB" sz="4800" b="1" dirty="0"/>
              <a:t> </a:t>
            </a:r>
            <a:r>
              <a:rPr lang="en-GB" sz="4800" b="1" dirty="0" err="1"/>
              <a:t>başladıktan</a:t>
            </a:r>
            <a:r>
              <a:rPr lang="en-GB" sz="4800" b="1" dirty="0"/>
              <a:t> </a:t>
            </a:r>
            <a:r>
              <a:rPr lang="en-GB" sz="4800" b="1" dirty="0" err="1"/>
              <a:t>sonra</a:t>
            </a:r>
            <a:endParaRPr lang="en-GB" sz="4800" b="1" dirty="0"/>
          </a:p>
          <a:p>
            <a:pPr algn="ctr"/>
            <a:r>
              <a:rPr lang="en-GB" sz="4800" b="1" dirty="0"/>
              <a:t>“Mustafa Kaya” </a:t>
            </a:r>
            <a:r>
              <a:rPr lang="en-GB" sz="4800" b="1" dirty="0" err="1"/>
              <a:t>Hesabı</a:t>
            </a:r>
            <a:r>
              <a:rPr lang="en-GB" sz="4800" b="1" dirty="0"/>
              <a:t> </a:t>
            </a:r>
            <a:r>
              <a:rPr lang="en-GB" sz="4800" b="1" dirty="0" err="1"/>
              <a:t>otomatik</a:t>
            </a:r>
            <a:r>
              <a:rPr lang="en-GB" sz="4800" b="1" dirty="0"/>
              <a:t> </a:t>
            </a:r>
            <a:r>
              <a:rPr lang="en-GB" sz="4800" b="1" dirty="0" err="1"/>
              <a:t>oluşacak</a:t>
            </a:r>
            <a:r>
              <a:rPr lang="en-GB" sz="4800" b="1" dirty="0"/>
              <a:t> IPOS </a:t>
            </a:r>
            <a:r>
              <a:rPr lang="en-GB" sz="4800" b="1" dirty="0" err="1"/>
              <a:t>aktif</a:t>
            </a:r>
            <a:r>
              <a:rPr lang="en-GB" sz="4800" b="1" dirty="0"/>
              <a:t> hale </a:t>
            </a:r>
            <a:r>
              <a:rPr lang="en-GB" sz="4800" b="1" dirty="0" err="1"/>
              <a:t>gelecek</a:t>
            </a:r>
            <a:endParaRPr lang="en-GB" sz="4800" b="1" dirty="0"/>
          </a:p>
          <a:p>
            <a:pPr algn="ctr"/>
            <a:endParaRPr lang="en-GB" sz="4800" b="1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7700DAF-BE8D-F2D3-D64E-D4C668D757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79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709144-5D2A-2FA3-22CB-455C6695EAF0}"/>
              </a:ext>
            </a:extLst>
          </p:cNvPr>
          <p:cNvSpPr txBox="1"/>
          <p:nvPr/>
        </p:nvSpPr>
        <p:spPr>
          <a:xfrm>
            <a:off x="768036" y="1222217"/>
            <a:ext cx="10874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800" b="1" dirty="0"/>
          </a:p>
          <a:p>
            <a:pPr algn="ctr"/>
            <a:r>
              <a:rPr lang="en-GB" sz="4800" b="1" dirty="0" err="1"/>
              <a:t>Cihaz</a:t>
            </a:r>
            <a:r>
              <a:rPr lang="en-GB" sz="4800" b="1" dirty="0"/>
              <a:t> </a:t>
            </a:r>
            <a:r>
              <a:rPr lang="en-GB" sz="4800" b="1" dirty="0" err="1"/>
              <a:t>yeniden</a:t>
            </a:r>
            <a:r>
              <a:rPr lang="en-GB" sz="4800" b="1" dirty="0"/>
              <a:t> </a:t>
            </a:r>
            <a:r>
              <a:rPr lang="en-GB" sz="4800" b="1" dirty="0" err="1"/>
              <a:t>başladıktan</a:t>
            </a:r>
            <a:r>
              <a:rPr lang="en-GB" sz="4800" b="1" dirty="0"/>
              <a:t> </a:t>
            </a:r>
            <a:r>
              <a:rPr lang="en-GB" sz="4800" b="1" dirty="0" err="1"/>
              <a:t>sonra</a:t>
            </a:r>
            <a:endParaRPr lang="en-GB" sz="4800" b="1" dirty="0"/>
          </a:p>
          <a:p>
            <a:pPr algn="ctr"/>
            <a:r>
              <a:rPr lang="en-GB" sz="4800" b="1" dirty="0"/>
              <a:t>“Mustafa Kaya” </a:t>
            </a:r>
            <a:r>
              <a:rPr lang="en-GB" sz="4800" b="1" dirty="0" err="1"/>
              <a:t>Hesabı</a:t>
            </a:r>
            <a:r>
              <a:rPr lang="en-GB" sz="4800" b="1" dirty="0"/>
              <a:t> </a:t>
            </a:r>
            <a:r>
              <a:rPr lang="en-GB" sz="4800" b="1" dirty="0" err="1"/>
              <a:t>otomatik</a:t>
            </a:r>
            <a:r>
              <a:rPr lang="en-GB" sz="4800" b="1" dirty="0"/>
              <a:t> </a:t>
            </a:r>
            <a:r>
              <a:rPr lang="en-GB" sz="4800" b="1" dirty="0" err="1"/>
              <a:t>oluşacak</a:t>
            </a:r>
            <a:r>
              <a:rPr lang="en-GB" sz="4800" b="1" dirty="0"/>
              <a:t> IPOS </a:t>
            </a:r>
            <a:r>
              <a:rPr lang="en-GB" sz="4800" b="1" dirty="0" err="1"/>
              <a:t>aktif</a:t>
            </a:r>
            <a:r>
              <a:rPr lang="en-GB" sz="4800" b="1" dirty="0"/>
              <a:t> hale </a:t>
            </a:r>
            <a:r>
              <a:rPr lang="en-GB" sz="4800" b="1" dirty="0" err="1"/>
              <a:t>gelecek</a:t>
            </a:r>
            <a:endParaRPr lang="en-GB" sz="4800" b="1" dirty="0"/>
          </a:p>
          <a:p>
            <a:pPr algn="ctr"/>
            <a:endParaRPr lang="en-GB" sz="4800" b="1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7700DAF-BE8D-F2D3-D64E-D4C668D757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1463EA-441C-3EA6-9AA4-72AC75B39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554D552-9BBC-C006-2A35-77E525867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87AB2-30A2-8F81-748B-6BA925EB5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656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E5ABC04-4A94-4EAA-C3F3-35636DB881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3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F39DEC-FCBE-7820-146C-91313D1C0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3786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30CBB84-297C-CD32-CEF6-2AC30BB6A8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3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9C0FF-B44C-102D-EC73-575D5BC53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3786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7983EF-04DC-BCC2-E392-AE027C4E9F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596468-D4D0-68AF-1944-49031FB2A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3786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0A8627B-B95B-AA42-79BF-DD6A8745B3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6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55DE04-3BE8-5146-56DF-B4FADA451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3786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E67DD44-8C52-E7E5-1E2B-7160781B7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23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797576-C5DD-0438-D697-40188C1C8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3786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D62DD20-9D99-8701-F5A7-2953A0FFB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04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3215AC-1507-3D30-1E12-BAA072484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3786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E6FAA98-5399-AC3D-EFC4-3582D762D3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2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7165A8-45AE-70D0-4396-C6BFE8E7B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3786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3297427-48A0-15D2-97F2-8A9050BAC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b="29306"/>
          <a:stretch/>
        </p:blipFill>
        <p:spPr>
          <a:xfrm>
            <a:off x="5634134" y="6453786"/>
            <a:ext cx="923731" cy="4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89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38</Words>
  <Application>Microsoft Office PowerPoint</Application>
  <PresentationFormat>Widescreen</PresentationFormat>
  <Paragraphs>10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Fatih</dc:creator>
  <cp:lastModifiedBy>Fatih</cp:lastModifiedBy>
  <cp:revision>4</cp:revision>
  <dcterms:created xsi:type="dcterms:W3CDTF">2022-05-27T10:26:46Z</dcterms:created>
  <dcterms:modified xsi:type="dcterms:W3CDTF">2022-05-27T15:01:22Z</dcterms:modified>
</cp:coreProperties>
</file>